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810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850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301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959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64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339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28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571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91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608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467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54E3-1007-4653-8D3D-AE012C606CA4}" type="datetimeFigureOut">
              <a:rPr lang="fr-BE" smtClean="0"/>
              <a:t>16/02/2015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5C98-E113-4113-8C1C-0FC86E028A6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707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39118" y="1412776"/>
            <a:ext cx="5486400" cy="3785652"/>
            <a:chOff x="1539118" y="1412776"/>
            <a:chExt cx="5486400" cy="3785652"/>
          </a:xfrm>
        </p:grpSpPr>
        <p:pic>
          <p:nvPicPr>
            <p:cNvPr id="2050" name="Picture 2" descr="C:\Users\Levent\SharePoint\Site d'équipe - Documents\10-Website\holding-hands-black-and-whit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1566795"/>
              <a:ext cx="4625181" cy="3506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539118" y="1412776"/>
              <a:ext cx="5486400" cy="3785652"/>
            </a:xfrm>
            <a:prstGeom prst="rect">
              <a:avLst/>
            </a:prstGeom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European day for </a:t>
              </a:r>
            </a:p>
            <a:p>
              <a:pPr algn="ctr"/>
              <a:r>
                <a:rPr lang="en-US" sz="40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victims of crime</a:t>
              </a:r>
            </a:p>
            <a:p>
              <a:pPr algn="ctr"/>
              <a:endPara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pPr algn="ctr"/>
              <a:endPara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pPr algn="ctr"/>
              <a:endPara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  <a:p>
              <a:pPr algn="ctr"/>
              <a:r>
                <a:rPr lang="en-US" sz="4000" b="1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22 February 2015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89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Levent</dc:creator>
  <cp:lastModifiedBy>Levent</cp:lastModifiedBy>
  <cp:revision>1</cp:revision>
  <dcterms:created xsi:type="dcterms:W3CDTF">2015-02-16T16:47:13Z</dcterms:created>
  <dcterms:modified xsi:type="dcterms:W3CDTF">2015-02-16T16:49:19Z</dcterms:modified>
</cp:coreProperties>
</file>